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9.xml" ContentType="application/vnd.openxmlformats-officedocument.presentationml.slide+xml"/>
  <Override PartName="/ppt/slides/slide9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9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9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8" r:id="rId73"/>
    <p:sldId id="329" r:id="rId74"/>
    <p:sldId id="330" r:id="rId75"/>
    <p:sldId id="331" r:id="rId76"/>
    <p:sldId id="332" r:id="rId77"/>
    <p:sldId id="333" r:id="rId78"/>
    <p:sldId id="334" r:id="rId79"/>
    <p:sldId id="335" r:id="rId80"/>
    <p:sldId id="336" r:id="rId81"/>
    <p:sldId id="337" r:id="rId82"/>
    <p:sldId id="338" r:id="rId83"/>
    <p:sldId id="339" r:id="rId84"/>
    <p:sldId id="340" r:id="rId85"/>
    <p:sldId id="341" r:id="rId86"/>
    <p:sldId id="342" r:id="rId87"/>
    <p:sldId id="343" r:id="rId88"/>
    <p:sldId id="344" r:id="rId89"/>
    <p:sldId id="345" r:id="rId90"/>
    <p:sldId id="346" r:id="rId91"/>
    <p:sldId id="347" r:id="rId92"/>
    <p:sldId id="348" r:id="rId93"/>
    <p:sldId id="349" r:id="rId94"/>
    <p:sldId id="350" r:id="rId95"/>
    <p:sldId id="351" r:id="rId96"/>
    <p:sldId id="352" r:id="rId97"/>
    <p:sldId id="353" r:id="rId98"/>
    <p:sldId id="354" r:id="rId99"/>
    <p:sldId id="355" r:id="rId100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412" autoAdjust="0"/>
    <p:restoredTop sz="94624" autoAdjust="0"/>
  </p:normalViewPr>
  <p:slideViewPr>
    <p:cSldViewPr>
      <p:cViewPr>
        <p:scale>
          <a:sx n="30" d="100"/>
          <a:sy n="30" d="100"/>
        </p:scale>
        <p:origin x="-2526" y="-9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60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19/07/1445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19/07/1445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19/07/1445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19/07/1445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19/07/1445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19/07/1445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19/07/1445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19/07/1445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19/07/1445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19/07/1445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19/07/1445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19/07/1445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haba\Desktop\VID-20240128-WA0103.mp4" TargetMode="Externa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haba\Desktop\VID-20240128-WA0102.mp4" TargetMode="Externa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haba\Desktop\VID-20240128-WA0099.mp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3" descr="D:\صور القسم\IMG-20240128-WA007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9" y="428604"/>
            <a:ext cx="8358246" cy="6000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6" name="Picture 2" descr="D:\صور القسم\IMG-20240128-WA00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8215370" cy="59293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13" descr="D:\صور القسم\IMG-20240128-WA006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7" y="428604"/>
            <a:ext cx="8215370" cy="59293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12" descr="D:\صور القسم\IMG-20240128-WA006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5" y="357166"/>
            <a:ext cx="8286808" cy="6000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11" descr="D:\صور القسم\IMG-20240128-WA006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500042"/>
            <a:ext cx="7929618" cy="59293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10" descr="D:\صور القسم\IMG-20240128-WA006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7" y="357166"/>
            <a:ext cx="8286808" cy="6000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9" descr="D:\صور القسم\IMG-20240128-WA005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9" y="428604"/>
            <a:ext cx="8358246" cy="6000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8" descr="D:\صور القسم\IMG-20240128-WA005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3" y="428604"/>
            <a:ext cx="8072494" cy="6000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7" descr="D:\صور القسم\IMG-20240128-WA005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9" y="428604"/>
            <a:ext cx="8358246" cy="6000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6" descr="D:\صور القسم\IMG-20240128-WA005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4"/>
            <a:ext cx="8429683" cy="6000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8" name="Picture 4" descr="D:\صور القسم\IMG-20240128-WA009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715436" cy="6357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5" descr="D:\صور القسم\IMG-20240128-WA004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9" y="428604"/>
            <a:ext cx="8429684" cy="6000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4" descr="D:\صور القسم\IMG-20240128-WA004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5" y="500042"/>
            <a:ext cx="8143932" cy="58579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3" descr="D:\صور القسم\IMG-20240128-WA004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357166"/>
            <a:ext cx="8229600" cy="6000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13" name="Picture 2" descr="D:\صور القسم\IMG-20240128-WA001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5" y="428604"/>
            <a:ext cx="8143932" cy="59293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10" descr="D:\صور القسم\IMG-20240128-WA003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5" y="357166"/>
            <a:ext cx="8072494" cy="60722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9" descr="D:\صور القسم\IMG-20240128-WA003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9" y="500042"/>
            <a:ext cx="8215370" cy="58579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8" descr="D:\صور القسم\IMG-20240128-WA002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9" y="357166"/>
            <a:ext cx="8215370" cy="60722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7" descr="D:\صور القسم\IMG-20240128-WA002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6"/>
            <a:ext cx="8215369" cy="60722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6" descr="D:\صور القسم\IMG-20240128-WA00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57167"/>
            <a:ext cx="8072494" cy="6000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5" descr="D:\صور القسم\IMG-20240128-WA002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8143932" cy="6000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050" name="Picture 2" descr="D:\صور القسم\IMG-20240128-WA009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8715436" cy="6357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4" descr="D:\صور القسم\IMG-20240128-WA001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6"/>
            <a:ext cx="8001056" cy="60722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3" descr="D:\صور القسم\IMG-20240128-WA001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5" y="357166"/>
            <a:ext cx="8072494" cy="6000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9" descr="D:\صور القسم\IMG-20240128-WA000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7" y="428604"/>
            <a:ext cx="8286808" cy="56975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8" descr="D:\صور القسم\IMG-20240128-WA000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500042"/>
            <a:ext cx="8215370" cy="59293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7" descr="D:\صور القسم\IMG-20240128-WA000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3" y="357166"/>
            <a:ext cx="8143932" cy="57689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6" descr="D:\صور القسم\IMG-20240128-WA000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3" y="428604"/>
            <a:ext cx="8001056" cy="6000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5" descr="D:\صور القسم\IMG-20240128-WA000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428604"/>
            <a:ext cx="8229600" cy="59293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428604"/>
            <a:ext cx="8229600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428604"/>
            <a:ext cx="8143932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9" y="357166"/>
            <a:ext cx="8358246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074" name="Picture 2" descr="D:\صور القسم\IMG-20240128-WA008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428604"/>
            <a:ext cx="8715436" cy="6000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3" y="357166"/>
            <a:ext cx="8072494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571480"/>
            <a:ext cx="8286808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28604"/>
            <a:ext cx="8143932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7" y="500042"/>
            <a:ext cx="8143932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5" y="428604"/>
            <a:ext cx="8143932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28604"/>
            <a:ext cx="8215370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1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428604"/>
            <a:ext cx="8229600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1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7" y="357166"/>
            <a:ext cx="8286808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1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5" y="428604"/>
            <a:ext cx="8072494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1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428604"/>
            <a:ext cx="8072493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098" name="Picture 2" descr="D:\صور القسم\IMG-20240128-WA008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7166"/>
            <a:ext cx="8715436" cy="61436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1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6"/>
            <a:ext cx="8143931" cy="5768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10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7" y="285728"/>
            <a:ext cx="8358246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5" y="357166"/>
            <a:ext cx="8143932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3" y="428604"/>
            <a:ext cx="7929618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8215370" cy="6429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7" y="428604"/>
            <a:ext cx="8215370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1458" y="357166"/>
            <a:ext cx="8245384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7" y="428604"/>
            <a:ext cx="8143932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8215370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428604"/>
            <a:ext cx="7929618" cy="5857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3" descr="D:\صور القسم\IMG-20240128-WA008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85728"/>
            <a:ext cx="8229600" cy="61436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28604"/>
            <a:ext cx="8143931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357166"/>
            <a:ext cx="8329642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357166"/>
            <a:ext cx="8229600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500042"/>
            <a:ext cx="8429684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44462"/>
            <a:ext cx="8215370" cy="6284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428604"/>
            <a:ext cx="8229600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7" y="357166"/>
            <a:ext cx="8286808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7" y="357166"/>
            <a:ext cx="8286808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5" y="357166"/>
            <a:ext cx="8286809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7" y="357166"/>
            <a:ext cx="8286808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8" name="Picture 2" descr="D:\صور القسم\IMG-20240128-WA007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7" y="357166"/>
            <a:ext cx="8358246" cy="60722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flipH="1">
            <a:off x="428596" y="357166"/>
            <a:ext cx="8358246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28604"/>
            <a:ext cx="8215370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8286807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7" y="357166"/>
            <a:ext cx="8215370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7" y="357166"/>
            <a:ext cx="8215370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9" y="357166"/>
            <a:ext cx="8286808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7" y="357166"/>
            <a:ext cx="8143932" cy="5768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4463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7" y="357166"/>
            <a:ext cx="8286808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8215369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5" descr="D:\صور القسم\IMG-20240128-WA007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8286808" cy="6000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6"/>
            <a:ext cx="8072493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428604"/>
            <a:ext cx="8286807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500042"/>
            <a:ext cx="8143932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428604"/>
            <a:ext cx="8143932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8215369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6"/>
            <a:ext cx="8072494" cy="5929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8429683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428604"/>
            <a:ext cx="8229600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8215370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5" y="357166"/>
            <a:ext cx="8215370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4" descr="D:\صور القسم\IMG-20240128-WA007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5" y="357166"/>
            <a:ext cx="8358247" cy="6000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8215370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6"/>
            <a:ext cx="8215370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5" y="357166"/>
            <a:ext cx="8143932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357166"/>
            <a:ext cx="8229600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8215371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7" y="428604"/>
            <a:ext cx="8286808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8429684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VID-20240128-WA0103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28596" y="428604"/>
            <a:ext cx="8286808" cy="5715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81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VID-20240128-WA0102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28596" y="428604"/>
            <a:ext cx="8286808" cy="60007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79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VID-20240128-WA0099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57158" y="428604"/>
            <a:ext cx="8286807" cy="60007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4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0</Words>
  <PresentationFormat>عرض على الشاشة (3:4)‏</PresentationFormat>
  <Paragraphs>0</Paragraphs>
  <Slides>99</Slides>
  <Notes>0</Notes>
  <HiddenSlides>0</HiddenSlides>
  <MMClips>3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99</vt:i4>
      </vt:variant>
    </vt:vector>
  </HeadingPairs>
  <TitlesOfParts>
    <vt:vector size="100" baseType="lpstr">
      <vt:lpstr>سمة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  <vt:lpstr>الشريحة 18</vt:lpstr>
      <vt:lpstr>الشريحة 19</vt:lpstr>
      <vt:lpstr>الشريحة 20</vt:lpstr>
      <vt:lpstr>الشريحة 21</vt:lpstr>
      <vt:lpstr>الشريحة 22</vt:lpstr>
      <vt:lpstr>الشريحة 23</vt:lpstr>
      <vt:lpstr>الشريحة 24</vt:lpstr>
      <vt:lpstr>الشريحة 25</vt:lpstr>
      <vt:lpstr>الشريحة 26</vt:lpstr>
      <vt:lpstr>الشريحة 27</vt:lpstr>
      <vt:lpstr>الشريحة 28</vt:lpstr>
      <vt:lpstr>الشريحة 29</vt:lpstr>
      <vt:lpstr>الشريحة 30</vt:lpstr>
      <vt:lpstr>الشريحة 31</vt:lpstr>
      <vt:lpstr>الشريحة 32</vt:lpstr>
      <vt:lpstr>الشريحة 33</vt:lpstr>
      <vt:lpstr>الشريحة 34</vt:lpstr>
      <vt:lpstr>الشريحة 35</vt:lpstr>
      <vt:lpstr>الشريحة 36</vt:lpstr>
      <vt:lpstr>الشريحة 37</vt:lpstr>
      <vt:lpstr>الشريحة 38</vt:lpstr>
      <vt:lpstr>الشريحة 39</vt:lpstr>
      <vt:lpstr>الشريحة 40</vt:lpstr>
      <vt:lpstr>الشريحة 41</vt:lpstr>
      <vt:lpstr>الشريحة 42</vt:lpstr>
      <vt:lpstr>الشريحة 43</vt:lpstr>
      <vt:lpstr>الشريحة 44</vt:lpstr>
      <vt:lpstr>الشريحة 45</vt:lpstr>
      <vt:lpstr>الشريحة 46</vt:lpstr>
      <vt:lpstr>الشريحة 47</vt:lpstr>
      <vt:lpstr>الشريحة 48</vt:lpstr>
      <vt:lpstr>الشريحة 49</vt:lpstr>
      <vt:lpstr>الشريحة 50</vt:lpstr>
      <vt:lpstr>الشريحة 51</vt:lpstr>
      <vt:lpstr>الشريحة 52</vt:lpstr>
      <vt:lpstr>الشريحة 53</vt:lpstr>
      <vt:lpstr>الشريحة 54</vt:lpstr>
      <vt:lpstr>الشريحة 55</vt:lpstr>
      <vt:lpstr>الشريحة 56</vt:lpstr>
      <vt:lpstr>الشريحة 57</vt:lpstr>
      <vt:lpstr>الشريحة 58</vt:lpstr>
      <vt:lpstr>الشريحة 59</vt:lpstr>
      <vt:lpstr>الشريحة 60</vt:lpstr>
      <vt:lpstr>الشريحة 61</vt:lpstr>
      <vt:lpstr>الشريحة 62</vt:lpstr>
      <vt:lpstr>الشريحة 63</vt:lpstr>
      <vt:lpstr>الشريحة 64</vt:lpstr>
      <vt:lpstr>الشريحة 65</vt:lpstr>
      <vt:lpstr>الشريحة 66</vt:lpstr>
      <vt:lpstr>الشريحة 67</vt:lpstr>
      <vt:lpstr>الشريحة 68</vt:lpstr>
      <vt:lpstr>الشريحة 69</vt:lpstr>
      <vt:lpstr>الشريحة 70</vt:lpstr>
      <vt:lpstr>الشريحة 71</vt:lpstr>
      <vt:lpstr>الشريحة 72</vt:lpstr>
      <vt:lpstr>الشريحة 73</vt:lpstr>
      <vt:lpstr>الشريحة 74</vt:lpstr>
      <vt:lpstr>الشريحة 75</vt:lpstr>
      <vt:lpstr>الشريحة 76</vt:lpstr>
      <vt:lpstr>الشريحة 77</vt:lpstr>
      <vt:lpstr>الشريحة 78</vt:lpstr>
      <vt:lpstr>الشريحة 79</vt:lpstr>
      <vt:lpstr>الشريحة 80</vt:lpstr>
      <vt:lpstr>الشريحة 81</vt:lpstr>
      <vt:lpstr>الشريحة 82</vt:lpstr>
      <vt:lpstr>الشريحة 83</vt:lpstr>
      <vt:lpstr>الشريحة 84</vt:lpstr>
      <vt:lpstr>الشريحة 85</vt:lpstr>
      <vt:lpstr>الشريحة 86</vt:lpstr>
      <vt:lpstr>الشريحة 87</vt:lpstr>
      <vt:lpstr>الشريحة 88</vt:lpstr>
      <vt:lpstr>الشريحة 89</vt:lpstr>
      <vt:lpstr>الشريحة 90</vt:lpstr>
      <vt:lpstr>الشريحة 91</vt:lpstr>
      <vt:lpstr>الشريحة 92</vt:lpstr>
      <vt:lpstr>الشريحة 93</vt:lpstr>
      <vt:lpstr>الشريحة 94</vt:lpstr>
      <vt:lpstr>الشريحة 95</vt:lpstr>
      <vt:lpstr>الشريحة 96</vt:lpstr>
      <vt:lpstr>الشريحة 97</vt:lpstr>
      <vt:lpstr>الشريحة 98</vt:lpstr>
      <vt:lpstr>الشريحة 99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haba</dc:creator>
  <cp:lastModifiedBy>haba</cp:lastModifiedBy>
  <cp:revision>17</cp:revision>
  <dcterms:created xsi:type="dcterms:W3CDTF">2024-01-29T07:38:22Z</dcterms:created>
  <dcterms:modified xsi:type="dcterms:W3CDTF">2024-01-29T10:51:40Z</dcterms:modified>
</cp:coreProperties>
</file>