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84" r:id="rId3"/>
    <p:sldId id="283" r:id="rId4"/>
    <p:sldId id="281" r:id="rId5"/>
    <p:sldId id="285" r:id="rId6"/>
    <p:sldId id="286" r:id="rId7"/>
    <p:sldId id="290" r:id="rId8"/>
    <p:sldId id="287" r:id="rId9"/>
    <p:sldId id="288" r:id="rId10"/>
    <p:sldId id="289" r:id="rId11"/>
    <p:sldId id="276" r:id="rId12"/>
    <p:sldId id="256" r:id="rId13"/>
    <p:sldId id="258" r:id="rId14"/>
    <p:sldId id="259" r:id="rId15"/>
    <p:sldId id="260" r:id="rId16"/>
    <p:sldId id="266" r:id="rId17"/>
    <p:sldId id="277" r:id="rId18"/>
    <p:sldId id="278" r:id="rId19"/>
    <p:sldId id="279" r:id="rId20"/>
    <p:sldId id="261" r:id="rId21"/>
    <p:sldId id="262" r:id="rId22"/>
    <p:sldId id="263" r:id="rId23"/>
    <p:sldId id="264" r:id="rId24"/>
    <p:sldId id="265" r:id="rId25"/>
    <p:sldId id="280" r:id="rId26"/>
    <p:sldId id="267" r:id="rId27"/>
    <p:sldId id="269" r:id="rId28"/>
    <p:sldId id="275" r:id="rId29"/>
    <p:sldId id="270" r:id="rId30"/>
    <p:sldId id="273" r:id="rId31"/>
    <p:sldId id="271" r:id="rId32"/>
    <p:sldId id="272" r:id="rId33"/>
    <p:sldId id="274" r:id="rId34"/>
    <p:sldId id="291" r:id="rId35"/>
    <p:sldId id="292"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297EF7-46D9-42D3-87B4-261E5A7A8FB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339559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97EF7-46D9-42D3-87B4-261E5A7A8FB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716728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97EF7-46D9-42D3-87B4-261E5A7A8FB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296098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97EF7-46D9-42D3-87B4-261E5A7A8FB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56081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297EF7-46D9-42D3-87B4-261E5A7A8FB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4211059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297EF7-46D9-42D3-87B4-261E5A7A8FB4}"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4000491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297EF7-46D9-42D3-87B4-261E5A7A8FB4}" type="datetimeFigureOut">
              <a:rPr lang="en-US" smtClean="0"/>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201819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297EF7-46D9-42D3-87B4-261E5A7A8FB4}" type="datetimeFigureOut">
              <a:rPr lang="en-US" smtClean="0"/>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274719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97EF7-46D9-42D3-87B4-261E5A7A8FB4}" type="datetimeFigureOut">
              <a:rPr lang="en-US" smtClean="0"/>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286762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297EF7-46D9-42D3-87B4-261E5A7A8FB4}"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2919418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297EF7-46D9-42D3-87B4-261E5A7A8FB4}"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74EBF-44F1-47D4-9EAD-5A79BE3C6144}" type="slidenum">
              <a:rPr lang="en-US" smtClean="0"/>
              <a:t>‹#›</a:t>
            </a:fld>
            <a:endParaRPr lang="en-US"/>
          </a:p>
        </p:txBody>
      </p:sp>
    </p:spTree>
    <p:extLst>
      <p:ext uri="{BB962C8B-B14F-4D97-AF65-F5344CB8AC3E}">
        <p14:creationId xmlns:p14="http://schemas.microsoft.com/office/powerpoint/2010/main" val="58381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97EF7-46D9-42D3-87B4-261E5A7A8FB4}" type="datetimeFigureOut">
              <a:rPr lang="en-US" smtClean="0"/>
              <a:t>8/21/2023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74EBF-44F1-47D4-9EAD-5A79BE3C6144}" type="slidenum">
              <a:rPr lang="en-US" smtClean="0"/>
              <a:t>‹#›</a:t>
            </a:fld>
            <a:endParaRPr lang="en-US"/>
          </a:p>
        </p:txBody>
      </p:sp>
    </p:spTree>
    <p:extLst>
      <p:ext uri="{BB962C8B-B14F-4D97-AF65-F5344CB8AC3E}">
        <p14:creationId xmlns:p14="http://schemas.microsoft.com/office/powerpoint/2010/main" val="3637841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a:t>
            </a:r>
            <a:endParaRPr lang="en-US" dirty="0"/>
          </a:p>
        </p:txBody>
      </p:sp>
      <p:sp>
        <p:nvSpPr>
          <p:cNvPr id="3" name="Subtitle 2"/>
          <p:cNvSpPr>
            <a:spLocks noGrp="1"/>
          </p:cNvSpPr>
          <p:nvPr>
            <p:ph type="subTitle" idx="1"/>
          </p:nvPr>
        </p:nvSpPr>
        <p:spPr/>
        <p:txBody>
          <a:bodyPr>
            <a:normAutofit/>
          </a:bodyPr>
          <a:lstStyle/>
          <a:p>
            <a:r>
              <a:rPr lang="en-US" sz="4000" b="1" dirty="0">
                <a:solidFill>
                  <a:prstClr val="black"/>
                </a:solidFill>
                <a:latin typeface="Calibri Light" panose="020F0302020204030204"/>
                <a:ea typeface="+mj-ea"/>
                <a:cs typeface="+mj-cs"/>
              </a:rPr>
              <a:t>IBD PART 1</a:t>
            </a:r>
            <a:endParaRPr lang="en-US" sz="4000" b="1" dirty="0"/>
          </a:p>
        </p:txBody>
      </p:sp>
    </p:spTree>
    <p:extLst>
      <p:ext uri="{BB962C8B-B14F-4D97-AF65-F5344CB8AC3E}">
        <p14:creationId xmlns:p14="http://schemas.microsoft.com/office/powerpoint/2010/main" val="385930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ar-EG" dirty="0"/>
              <a:t>تم عمل يوم </a:t>
            </a:r>
            <a:r>
              <a:rPr lang="ar-EG" dirty="0" smtClean="0"/>
              <a:t>علمي</a:t>
            </a:r>
            <a:r>
              <a:rPr lang="en-US" dirty="0" smtClean="0"/>
              <a:t> PART 2</a:t>
            </a:r>
            <a:r>
              <a:rPr lang="ar-EG" dirty="0" smtClean="0"/>
              <a:t> </a:t>
            </a:r>
            <a:r>
              <a:rPr lang="ar-EG" dirty="0"/>
              <a:t>عن القولون التقرحي يوم 24-10-2022 بحضور اساتذه من قسم الكبد والجهاز الهضمي بنين وبنات ومعهد الكبد القومي وجامعه عين </a:t>
            </a:r>
            <a:r>
              <a:rPr lang="ar-EG" dirty="0" smtClean="0"/>
              <a:t>شمس</a:t>
            </a:r>
          </a:p>
          <a:p>
            <a:r>
              <a:rPr lang="ar-EG" dirty="0" smtClean="0"/>
              <a:t>كما حضر اساتذه من القصر العيني وجامعه حلوان</a:t>
            </a:r>
            <a:r>
              <a:rPr lang="en-US" dirty="0" smtClean="0"/>
              <a:t>  </a:t>
            </a:r>
            <a:r>
              <a:rPr lang="ar-EG" dirty="0" smtClean="0"/>
              <a:t> </a:t>
            </a:r>
            <a:endParaRPr lang="ar-EG" dirty="0"/>
          </a:p>
          <a:p>
            <a:r>
              <a:rPr lang="ar-EG" dirty="0"/>
              <a:t>كما اعطاء محاضرات بمختلف العنواين وشارك من القسم كلا من اد </a:t>
            </a:r>
            <a:r>
              <a:rPr lang="ar-EG" dirty="0" smtClean="0"/>
              <a:t>هناء عمراستاذ </a:t>
            </a:r>
            <a:r>
              <a:rPr lang="ar-EG" dirty="0"/>
              <a:t>بقسم الكبد والجهاز الهضمي والامراض المعديه و </a:t>
            </a:r>
            <a:r>
              <a:rPr lang="ar-EG" dirty="0" smtClean="0"/>
              <a:t>اد وفاء الزفزافي استاذ بالقسم و ايمان الشيمي استاذ بالقسم  ودالشيماء مسعد وداسماء احمد مدرسين بالقسم و دساره فؤاد ودايمان الطويل مدرسين مساعدين بالقسم </a:t>
            </a:r>
            <a:endParaRPr lang="ar-EG" dirty="0"/>
          </a:p>
          <a:p>
            <a:r>
              <a:rPr lang="ar-EG" dirty="0"/>
              <a:t> كما تم تكريم عدد من الاساتذه منهم </a:t>
            </a:r>
            <a:r>
              <a:rPr lang="ar-EG" dirty="0" smtClean="0"/>
              <a:t>اد سلوي الطاهر استاذ </a:t>
            </a:r>
            <a:r>
              <a:rPr lang="ar-EG" dirty="0"/>
              <a:t>الكبد والجهاز </a:t>
            </a:r>
            <a:r>
              <a:rPr lang="ar-EG" dirty="0" smtClean="0"/>
              <a:t>الهضمي  </a:t>
            </a:r>
            <a:r>
              <a:rPr lang="ar-EG" dirty="0"/>
              <a:t>واد </a:t>
            </a:r>
            <a:r>
              <a:rPr lang="ar-EG" dirty="0" smtClean="0"/>
              <a:t>وفاء الزفزافي استاذ بالقسم </a:t>
            </a:r>
            <a:endParaRPr lang="en-US" dirty="0"/>
          </a:p>
        </p:txBody>
      </p:sp>
    </p:spTree>
    <p:extLst>
      <p:ext uri="{BB962C8B-B14F-4D97-AF65-F5344CB8AC3E}">
        <p14:creationId xmlns:p14="http://schemas.microsoft.com/office/powerpoint/2010/main" val="224440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147871"/>
          </a:xfrm>
        </p:spPr>
        <p:txBody>
          <a:bodyPr/>
          <a:lstStyle/>
          <a:p>
            <a:r>
              <a:rPr lang="en-US" dirty="0"/>
              <a:t>3</a:t>
            </a:r>
            <a:endParaRPr lang="en-US" dirty="0"/>
          </a:p>
        </p:txBody>
      </p:sp>
      <p:sp>
        <p:nvSpPr>
          <p:cNvPr id="3" name="Subtitle 2"/>
          <p:cNvSpPr>
            <a:spLocks noGrp="1"/>
          </p:cNvSpPr>
          <p:nvPr>
            <p:ph type="subTitle" idx="1"/>
          </p:nvPr>
        </p:nvSpPr>
        <p:spPr>
          <a:xfrm>
            <a:off x="1524000" y="2837793"/>
            <a:ext cx="9144000" cy="2420007"/>
          </a:xfrm>
        </p:spPr>
        <p:txBody>
          <a:bodyPr/>
          <a:lstStyle/>
          <a:p>
            <a:r>
              <a:rPr lang="en-US" sz="3600" b="1" dirty="0" smtClean="0"/>
              <a:t>FIBROSCAN TIPS AND TRICKS WORKSHO</a:t>
            </a:r>
            <a:r>
              <a:rPr lang="en-US" sz="3600" b="1" dirty="0"/>
              <a:t>P</a:t>
            </a:r>
          </a:p>
        </p:txBody>
      </p:sp>
    </p:spTree>
    <p:extLst>
      <p:ext uri="{BB962C8B-B14F-4D97-AF65-F5344CB8AC3E}">
        <p14:creationId xmlns:p14="http://schemas.microsoft.com/office/powerpoint/2010/main" val="337824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654" y="94593"/>
            <a:ext cx="5171091" cy="6637283"/>
          </a:xfrm>
          <a:prstGeom prst="rect">
            <a:avLst/>
          </a:prstGeom>
        </p:spPr>
      </p:pic>
      <p:pic>
        <p:nvPicPr>
          <p:cNvPr id="2" name="Picture 1"/>
          <p:cNvPicPr>
            <a:picLocks noChangeAspect="1"/>
          </p:cNvPicPr>
          <p:nvPr/>
        </p:nvPicPr>
        <p:blipFill>
          <a:blip r:embed="rId3"/>
          <a:stretch>
            <a:fillRect/>
          </a:stretch>
        </p:blipFill>
        <p:spPr>
          <a:xfrm>
            <a:off x="5328746" y="290189"/>
            <a:ext cx="6306206" cy="6347094"/>
          </a:xfrm>
          <a:prstGeom prst="rect">
            <a:avLst/>
          </a:prstGeom>
        </p:spPr>
      </p:pic>
    </p:spTree>
    <p:extLst>
      <p:ext uri="{BB962C8B-B14F-4D97-AF65-F5344CB8AC3E}">
        <p14:creationId xmlns:p14="http://schemas.microsoft.com/office/powerpoint/2010/main" val="4001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930" y="3820621"/>
            <a:ext cx="5152697" cy="27063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048" y="157657"/>
            <a:ext cx="6400800" cy="35708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10047" y="3820620"/>
            <a:ext cx="6400799" cy="270630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930" y="157656"/>
            <a:ext cx="5010807" cy="3570890"/>
          </a:xfrm>
          <a:prstGeom prst="rect">
            <a:avLst/>
          </a:prstGeom>
        </p:spPr>
      </p:pic>
    </p:spTree>
    <p:extLst>
      <p:ext uri="{BB962C8B-B14F-4D97-AF65-F5344CB8AC3E}">
        <p14:creationId xmlns:p14="http://schemas.microsoft.com/office/powerpoint/2010/main" val="2783890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ar-EG" dirty="0" smtClean="0"/>
              <a:t>قام القسم بعمل ورشه عمل يوم 12-6-2023 عن الفيبروسكان بحضور اساتذه من اقسام الكبد والجهاز الهضمي والامراض المعديه طب الازهر فرع بنات وبنين واساتذه من القصر العيني وجامعه الفيوم والمنيا </a:t>
            </a:r>
          </a:p>
          <a:p>
            <a:r>
              <a:rPr lang="ar-EG" dirty="0" smtClean="0"/>
              <a:t>ورشه العمل كانت عن الفيبروسكان بعنوان </a:t>
            </a:r>
            <a:r>
              <a:rPr lang="en-US" dirty="0" smtClean="0"/>
              <a:t> </a:t>
            </a:r>
            <a:r>
              <a:rPr lang="en-US" dirty="0"/>
              <a:t>F</a:t>
            </a:r>
            <a:r>
              <a:rPr lang="en-US" dirty="0" smtClean="0"/>
              <a:t>ibroscan tips and tricks </a:t>
            </a:r>
          </a:p>
          <a:p>
            <a:r>
              <a:rPr lang="ar-EG" dirty="0" smtClean="0"/>
              <a:t>مع اداء محاضرات رائعه فيما يتعلق ب الكبد والدهني وطرق عمل الفيبروسكان</a:t>
            </a:r>
          </a:p>
          <a:p>
            <a:r>
              <a:rPr lang="ar-EG" dirty="0" smtClean="0"/>
              <a:t>كما قامت د- اسماء احمد ابراهيم بكر مدرس بالقسم باداء محاضره عن الفيبروسكان من حيث اهميته وطرق تشغيله   </a:t>
            </a:r>
            <a:endParaRPr lang="en-US" dirty="0"/>
          </a:p>
        </p:txBody>
      </p:sp>
    </p:spTree>
    <p:extLst>
      <p:ext uri="{BB962C8B-B14F-4D97-AF65-F5344CB8AC3E}">
        <p14:creationId xmlns:p14="http://schemas.microsoft.com/office/powerpoint/2010/main" val="241360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endParaRPr lang="en-US" dirty="0"/>
          </a:p>
        </p:txBody>
      </p:sp>
      <p:sp>
        <p:nvSpPr>
          <p:cNvPr id="3" name="Content Placeholder 2"/>
          <p:cNvSpPr>
            <a:spLocks noGrp="1"/>
          </p:cNvSpPr>
          <p:nvPr>
            <p:ph idx="1"/>
          </p:nvPr>
        </p:nvSpPr>
        <p:spPr>
          <a:xfrm>
            <a:off x="969578" y="1825625"/>
            <a:ext cx="10384221" cy="2746375"/>
          </a:xfrm>
        </p:spPr>
        <p:txBody>
          <a:bodyPr>
            <a:noAutofit/>
          </a:bodyPr>
          <a:lstStyle/>
          <a:p>
            <a:pPr algn="ctr"/>
            <a:r>
              <a:rPr lang="en-US" sz="4000" b="1" dirty="0" smtClean="0"/>
              <a:t>ALAZHAR UCHID 2023</a:t>
            </a:r>
            <a:endParaRPr lang="en-US" sz="4000" b="1" dirty="0"/>
          </a:p>
        </p:txBody>
      </p:sp>
    </p:spTree>
    <p:extLst>
      <p:ext uri="{BB962C8B-B14F-4D97-AF65-F5344CB8AC3E}">
        <p14:creationId xmlns:p14="http://schemas.microsoft.com/office/powerpoint/2010/main" val="2858648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1662" y="476742"/>
            <a:ext cx="11548241" cy="6152657"/>
          </a:xfrm>
          <a:prstGeom prst="rect">
            <a:avLst/>
          </a:prstGeom>
        </p:spPr>
      </p:pic>
    </p:spTree>
    <p:extLst>
      <p:ext uri="{BB962C8B-B14F-4D97-AF65-F5344CB8AC3E}">
        <p14:creationId xmlns:p14="http://schemas.microsoft.com/office/powerpoint/2010/main" val="1348624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56434" y="317134"/>
            <a:ext cx="5959365" cy="6197200"/>
          </a:xfrm>
          <a:prstGeom prst="rect">
            <a:avLst/>
          </a:prstGeom>
        </p:spPr>
      </p:pic>
      <p:pic>
        <p:nvPicPr>
          <p:cNvPr id="4" name="Content Placeholder 3"/>
          <p:cNvPicPr>
            <a:picLocks noGrp="1" noChangeAspect="1"/>
          </p:cNvPicPr>
          <p:nvPr>
            <p:ph idx="1"/>
          </p:nvPr>
        </p:nvPicPr>
        <p:blipFill>
          <a:blip r:embed="rId3"/>
          <a:stretch>
            <a:fillRect/>
          </a:stretch>
        </p:blipFill>
        <p:spPr>
          <a:xfrm>
            <a:off x="189186" y="0"/>
            <a:ext cx="5912068" cy="6514334"/>
          </a:xfrm>
          <a:prstGeom prst="rect">
            <a:avLst/>
          </a:prstGeom>
        </p:spPr>
      </p:pic>
    </p:spTree>
    <p:extLst>
      <p:ext uri="{BB962C8B-B14F-4D97-AF65-F5344CB8AC3E}">
        <p14:creationId xmlns:p14="http://schemas.microsoft.com/office/powerpoint/2010/main" val="2834940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600" y="256955"/>
            <a:ext cx="6222261" cy="6490685"/>
          </a:xfrm>
          <a:prstGeom prst="rect">
            <a:avLst/>
          </a:prstGeom>
        </p:spPr>
      </p:pic>
      <p:pic>
        <p:nvPicPr>
          <p:cNvPr id="5" name="Picture 4"/>
          <p:cNvPicPr>
            <a:picLocks noChangeAspect="1"/>
          </p:cNvPicPr>
          <p:nvPr/>
        </p:nvPicPr>
        <p:blipFill>
          <a:blip r:embed="rId3"/>
          <a:stretch>
            <a:fillRect/>
          </a:stretch>
        </p:blipFill>
        <p:spPr>
          <a:xfrm>
            <a:off x="6566338" y="133796"/>
            <a:ext cx="5517931" cy="6613844"/>
          </a:xfrm>
          <a:prstGeom prst="rect">
            <a:avLst/>
          </a:prstGeom>
        </p:spPr>
      </p:pic>
    </p:spTree>
    <p:extLst>
      <p:ext uri="{BB962C8B-B14F-4D97-AF65-F5344CB8AC3E}">
        <p14:creationId xmlns:p14="http://schemas.microsoft.com/office/powerpoint/2010/main" val="2256492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0717" y="197069"/>
            <a:ext cx="6022428" cy="6511158"/>
          </a:xfrm>
          <a:prstGeom prst="rect">
            <a:avLst/>
          </a:prstGeom>
        </p:spPr>
      </p:pic>
      <p:pic>
        <p:nvPicPr>
          <p:cNvPr id="5" name="Picture 4"/>
          <p:cNvPicPr>
            <a:picLocks noChangeAspect="1"/>
          </p:cNvPicPr>
          <p:nvPr/>
        </p:nvPicPr>
        <p:blipFill>
          <a:blip r:embed="rId3"/>
          <a:stretch>
            <a:fillRect/>
          </a:stretch>
        </p:blipFill>
        <p:spPr>
          <a:xfrm>
            <a:off x="6377153" y="197070"/>
            <a:ext cx="5604640" cy="6305310"/>
          </a:xfrm>
          <a:prstGeom prst="rect">
            <a:avLst/>
          </a:prstGeom>
        </p:spPr>
      </p:pic>
    </p:spTree>
    <p:extLst>
      <p:ext uri="{BB962C8B-B14F-4D97-AF65-F5344CB8AC3E}">
        <p14:creationId xmlns:p14="http://schemas.microsoft.com/office/powerpoint/2010/main" val="323460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4497" y="94593"/>
            <a:ext cx="6030309" cy="6763407"/>
          </a:xfrm>
          <a:prstGeom prst="rect">
            <a:avLst/>
          </a:prstGeom>
        </p:spPr>
      </p:pic>
      <p:pic>
        <p:nvPicPr>
          <p:cNvPr id="5" name="Picture 4"/>
          <p:cNvPicPr>
            <a:picLocks noChangeAspect="1"/>
          </p:cNvPicPr>
          <p:nvPr/>
        </p:nvPicPr>
        <p:blipFill>
          <a:blip r:embed="rId3"/>
          <a:stretch>
            <a:fillRect/>
          </a:stretch>
        </p:blipFill>
        <p:spPr>
          <a:xfrm>
            <a:off x="6109138" y="153476"/>
            <a:ext cx="6082862" cy="6370820"/>
          </a:xfrm>
          <a:prstGeom prst="rect">
            <a:avLst/>
          </a:prstGeom>
        </p:spPr>
      </p:pic>
    </p:spTree>
    <p:extLst>
      <p:ext uri="{BB962C8B-B14F-4D97-AF65-F5344CB8AC3E}">
        <p14:creationId xmlns:p14="http://schemas.microsoft.com/office/powerpoint/2010/main" val="3486528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980" y="294454"/>
            <a:ext cx="5236779" cy="35286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469" y="236482"/>
            <a:ext cx="6148551" cy="35235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4415" y="3925613"/>
            <a:ext cx="6077606" cy="27983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27" y="3925614"/>
            <a:ext cx="5289331" cy="2932386"/>
          </a:xfrm>
          <a:prstGeom prst="rect">
            <a:avLst/>
          </a:prstGeom>
        </p:spPr>
      </p:pic>
    </p:spTree>
    <p:extLst>
      <p:ext uri="{BB962C8B-B14F-4D97-AF65-F5344CB8AC3E}">
        <p14:creationId xmlns:p14="http://schemas.microsoft.com/office/powerpoint/2010/main" val="3133211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89" y="3399989"/>
            <a:ext cx="4453659" cy="336341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89" y="181303"/>
            <a:ext cx="4453659" cy="30348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917" y="181303"/>
            <a:ext cx="6965166" cy="25776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7083" y="3124091"/>
            <a:ext cx="6952593" cy="3568370"/>
          </a:xfrm>
          <a:prstGeom prst="rect">
            <a:avLst/>
          </a:prstGeom>
        </p:spPr>
      </p:pic>
    </p:spTree>
    <p:extLst>
      <p:ext uri="{BB962C8B-B14F-4D97-AF65-F5344CB8AC3E}">
        <p14:creationId xmlns:p14="http://schemas.microsoft.com/office/powerpoint/2010/main" val="413452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7117" y="275896"/>
            <a:ext cx="6282559" cy="34053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117" y="3831021"/>
            <a:ext cx="6282559" cy="28929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90" y="3831021"/>
            <a:ext cx="5242035" cy="28929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491" y="275896"/>
            <a:ext cx="5242034" cy="3405352"/>
          </a:xfrm>
          <a:prstGeom prst="rect">
            <a:avLst/>
          </a:prstGeom>
        </p:spPr>
      </p:pic>
    </p:spTree>
    <p:extLst>
      <p:ext uri="{BB962C8B-B14F-4D97-AF65-F5344CB8AC3E}">
        <p14:creationId xmlns:p14="http://schemas.microsoft.com/office/powerpoint/2010/main" val="3230651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ar-EG" dirty="0" smtClean="0"/>
              <a:t>حضر المؤتمر الموحد للازهر المنعقد بتاريخ 13و14-7-2023نخبه من الاساتذه من مختلف الجامعات الازهر بنين وبنات وفرع دمياط واسيوط وعين شمس والقصر العيني وحلوان  </a:t>
            </a:r>
          </a:p>
          <a:p>
            <a:r>
              <a:rPr lang="ar-EG" dirty="0" smtClean="0"/>
              <a:t>مع مخلتلف المحاضرات لكل ما هو جديد في مجال امراض الكبد والجهاز الهضمي والامراض المعديه ومنها محاضره اد ايمان الشيمي استاذ بالقسم و دنعمات عبدالمجيد استاذ مساعد بالقسم ودالشيماء مسعد استاذ مساعد بالقسم </a:t>
            </a:r>
          </a:p>
          <a:p>
            <a:r>
              <a:rPr lang="ar-EG" dirty="0" smtClean="0"/>
              <a:t>كما قام كلا من سياده رئيس الجامعه و سياده النائب بتكريم عدد من الاساتذه بالقسم علي حسن عملهم ومجهوداتهم المتالقه ومنهم اد سلوي الطاهر استاذ ورئيس القسم وادسميه الشاذلي استاذ الكبد والجهاز الهضمي </a:t>
            </a:r>
            <a:endParaRPr lang="ar-EG" dirty="0"/>
          </a:p>
        </p:txBody>
      </p:sp>
    </p:spTree>
    <p:extLst>
      <p:ext uri="{BB962C8B-B14F-4D97-AF65-F5344CB8AC3E}">
        <p14:creationId xmlns:p14="http://schemas.microsoft.com/office/powerpoint/2010/main" val="1704443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endParaRPr lang="en-US" dirty="0"/>
          </a:p>
        </p:txBody>
      </p:sp>
      <p:sp>
        <p:nvSpPr>
          <p:cNvPr id="3" name="Content Placeholder 2"/>
          <p:cNvSpPr>
            <a:spLocks noGrp="1"/>
          </p:cNvSpPr>
          <p:nvPr>
            <p:ph idx="1"/>
          </p:nvPr>
        </p:nvSpPr>
        <p:spPr/>
        <p:txBody>
          <a:bodyPr>
            <a:normAutofit/>
          </a:bodyPr>
          <a:lstStyle/>
          <a:p>
            <a:r>
              <a:rPr lang="ar-EG" sz="4000" b="1" dirty="0" smtClean="0"/>
              <a:t>مخاطر ارتفاع درجات حراره الجو وطرق الوقايه منها  </a:t>
            </a:r>
            <a:endParaRPr lang="en-US" sz="4000" b="1" dirty="0"/>
          </a:p>
        </p:txBody>
      </p:sp>
    </p:spTree>
    <p:extLst>
      <p:ext uri="{BB962C8B-B14F-4D97-AF65-F5344CB8AC3E}">
        <p14:creationId xmlns:p14="http://schemas.microsoft.com/office/powerpoint/2010/main" val="3068602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945" y="3815254"/>
            <a:ext cx="5659821" cy="29529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766" y="260131"/>
            <a:ext cx="6319895" cy="65080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38" y="126125"/>
            <a:ext cx="5494834" cy="3689130"/>
          </a:xfrm>
          <a:prstGeom prst="rect">
            <a:avLst/>
          </a:prstGeom>
        </p:spPr>
      </p:pic>
    </p:spTree>
    <p:extLst>
      <p:ext uri="{BB962C8B-B14F-4D97-AF65-F5344CB8AC3E}">
        <p14:creationId xmlns:p14="http://schemas.microsoft.com/office/powerpoint/2010/main" val="4259279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30728" y="171835"/>
            <a:ext cx="6077643" cy="317045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876" y="171834"/>
            <a:ext cx="5176345" cy="324928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876" y="3539360"/>
            <a:ext cx="5121165" cy="31373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0729" y="3421118"/>
            <a:ext cx="6077643" cy="3255580"/>
          </a:xfrm>
          <a:prstGeom prst="rect">
            <a:avLst/>
          </a:prstGeom>
        </p:spPr>
      </p:pic>
    </p:spTree>
    <p:extLst>
      <p:ext uri="{BB962C8B-B14F-4D97-AF65-F5344CB8AC3E}">
        <p14:creationId xmlns:p14="http://schemas.microsoft.com/office/powerpoint/2010/main" val="3986418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ar-EG" dirty="0" smtClean="0"/>
              <a:t>شاركت الطبيبه –داسماء احمد ابراهيم بكر المدرس بالقسم  في هذا اليوم العلمي المنعقد في الكليه بتاريخ  3-8-2023 وقامت بالقاء محاضره عن تاثير ارتفاع درجه حراره الجو علي مرضي الكبد وطرق الوقايه منها </a:t>
            </a:r>
          </a:p>
          <a:p>
            <a:r>
              <a:rPr lang="ar-EG" dirty="0" smtClean="0"/>
              <a:t>بحضور سياده العميده ادهناء العبيسي ووسياده الوكيله اد سوسن عبد الصبور مع حضور اساتذه من مختلف الاقسام والموظفين بالكليه </a:t>
            </a:r>
            <a:endParaRPr lang="en-US" dirty="0"/>
          </a:p>
        </p:txBody>
      </p:sp>
    </p:spTree>
    <p:extLst>
      <p:ext uri="{BB962C8B-B14F-4D97-AF65-F5344CB8AC3E}">
        <p14:creationId xmlns:p14="http://schemas.microsoft.com/office/powerpoint/2010/main" val="2279603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7242"/>
            <a:ext cx="10515600" cy="1325563"/>
          </a:xfrm>
        </p:spPr>
        <p:txBody>
          <a:bodyPr/>
          <a:lstStyle/>
          <a:p>
            <a:r>
              <a:rPr lang="en-US" dirty="0" smtClean="0"/>
              <a:t>6</a:t>
            </a:r>
            <a:endParaRPr lang="en-US" dirty="0"/>
          </a:p>
        </p:txBody>
      </p:sp>
      <p:sp>
        <p:nvSpPr>
          <p:cNvPr id="3" name="Content Placeholder 2"/>
          <p:cNvSpPr>
            <a:spLocks noGrp="1"/>
          </p:cNvSpPr>
          <p:nvPr>
            <p:ph idx="1"/>
          </p:nvPr>
        </p:nvSpPr>
        <p:spPr/>
        <p:txBody>
          <a:bodyPr>
            <a:normAutofit/>
          </a:bodyPr>
          <a:lstStyle/>
          <a:p>
            <a:pPr algn="ctr"/>
            <a:r>
              <a:rPr lang="en-US" sz="4000" b="1" dirty="0" smtClean="0"/>
              <a:t>THE EGYPTIAN  MAFLD RESEARCH GROUP ANNUAL MEETING </a:t>
            </a:r>
            <a:endParaRPr lang="en-US" sz="4000" b="1" dirty="0"/>
          </a:p>
        </p:txBody>
      </p:sp>
    </p:spTree>
    <p:extLst>
      <p:ext uri="{BB962C8B-B14F-4D97-AF65-F5344CB8AC3E}">
        <p14:creationId xmlns:p14="http://schemas.microsoft.com/office/powerpoint/2010/main" val="3995425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6816" y="155843"/>
            <a:ext cx="5929617" cy="6442026"/>
          </a:xfrm>
          <a:prstGeom prst="rect">
            <a:avLst/>
          </a:prstGeom>
        </p:spPr>
      </p:pic>
      <p:pic>
        <p:nvPicPr>
          <p:cNvPr id="5" name="Content Placeholder 4"/>
          <p:cNvPicPr>
            <a:picLocks noGrp="1" noChangeAspect="1"/>
          </p:cNvPicPr>
          <p:nvPr>
            <p:ph idx="1"/>
          </p:nvPr>
        </p:nvPicPr>
        <p:blipFill>
          <a:blip r:embed="rId3"/>
          <a:stretch>
            <a:fillRect/>
          </a:stretch>
        </p:blipFill>
        <p:spPr>
          <a:xfrm>
            <a:off x="6290441" y="155843"/>
            <a:ext cx="5651938" cy="6442026"/>
          </a:xfrm>
          <a:prstGeom prst="rect">
            <a:avLst/>
          </a:prstGeom>
        </p:spPr>
      </p:pic>
    </p:spTree>
    <p:extLst>
      <p:ext uri="{BB962C8B-B14F-4D97-AF65-F5344CB8AC3E}">
        <p14:creationId xmlns:p14="http://schemas.microsoft.com/office/powerpoint/2010/main" val="3440860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2248" y="239630"/>
            <a:ext cx="5462752" cy="3102660"/>
          </a:xfrm>
          <a:prstGeom prst="rect">
            <a:avLst/>
          </a:prstGeom>
        </p:spPr>
      </p:pic>
      <p:pic>
        <p:nvPicPr>
          <p:cNvPr id="5" name="Picture 4"/>
          <p:cNvPicPr>
            <a:picLocks noChangeAspect="1"/>
          </p:cNvPicPr>
          <p:nvPr/>
        </p:nvPicPr>
        <p:blipFill>
          <a:blip r:embed="rId3"/>
          <a:stretch>
            <a:fillRect/>
          </a:stretch>
        </p:blipFill>
        <p:spPr>
          <a:xfrm>
            <a:off x="6010767" y="239631"/>
            <a:ext cx="5928985" cy="3102660"/>
          </a:xfrm>
          <a:prstGeom prst="rect">
            <a:avLst/>
          </a:prstGeom>
        </p:spPr>
      </p:pic>
      <p:pic>
        <p:nvPicPr>
          <p:cNvPr id="6" name="Picture 5"/>
          <p:cNvPicPr>
            <a:picLocks noChangeAspect="1"/>
          </p:cNvPicPr>
          <p:nvPr/>
        </p:nvPicPr>
        <p:blipFill>
          <a:blip r:embed="rId4"/>
          <a:stretch>
            <a:fillRect/>
          </a:stretch>
        </p:blipFill>
        <p:spPr>
          <a:xfrm>
            <a:off x="252248" y="3342289"/>
            <a:ext cx="5462752" cy="3097925"/>
          </a:xfrm>
          <a:prstGeom prst="rect">
            <a:avLst/>
          </a:prstGeom>
        </p:spPr>
      </p:pic>
      <p:pic>
        <p:nvPicPr>
          <p:cNvPr id="7" name="Picture 6"/>
          <p:cNvPicPr>
            <a:picLocks noChangeAspect="1"/>
          </p:cNvPicPr>
          <p:nvPr/>
        </p:nvPicPr>
        <p:blipFill>
          <a:blip r:embed="rId5"/>
          <a:stretch>
            <a:fillRect/>
          </a:stretch>
        </p:blipFill>
        <p:spPr>
          <a:xfrm>
            <a:off x="5927835" y="3405352"/>
            <a:ext cx="6011917" cy="3216166"/>
          </a:xfrm>
          <a:prstGeom prst="rect">
            <a:avLst/>
          </a:prstGeom>
        </p:spPr>
      </p:pic>
    </p:spTree>
    <p:extLst>
      <p:ext uri="{BB962C8B-B14F-4D97-AF65-F5344CB8AC3E}">
        <p14:creationId xmlns:p14="http://schemas.microsoft.com/office/powerpoint/2010/main" val="1499978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9903" y="272721"/>
            <a:ext cx="5588875" cy="6514334"/>
          </a:xfrm>
          <a:prstGeom prst="rect">
            <a:avLst/>
          </a:prstGeom>
        </p:spPr>
      </p:pic>
      <p:pic>
        <p:nvPicPr>
          <p:cNvPr id="5" name="Picture 4"/>
          <p:cNvPicPr>
            <a:picLocks noChangeAspect="1"/>
          </p:cNvPicPr>
          <p:nvPr/>
        </p:nvPicPr>
        <p:blipFill>
          <a:blip r:embed="rId3"/>
          <a:stretch>
            <a:fillRect/>
          </a:stretch>
        </p:blipFill>
        <p:spPr>
          <a:xfrm>
            <a:off x="6172201" y="126123"/>
            <a:ext cx="5872654" cy="6574221"/>
          </a:xfrm>
          <a:prstGeom prst="rect">
            <a:avLst/>
          </a:prstGeom>
        </p:spPr>
      </p:pic>
    </p:spTree>
    <p:extLst>
      <p:ext uri="{BB962C8B-B14F-4D97-AF65-F5344CB8AC3E}">
        <p14:creationId xmlns:p14="http://schemas.microsoft.com/office/powerpoint/2010/main" val="1548009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32" y="162363"/>
            <a:ext cx="6192054" cy="397608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397" y="162363"/>
            <a:ext cx="5328748" cy="40523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14" y="4214757"/>
            <a:ext cx="6287814" cy="264324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397" y="4255156"/>
            <a:ext cx="5328748" cy="2727434"/>
          </a:xfrm>
          <a:prstGeom prst="rect">
            <a:avLst/>
          </a:prstGeom>
        </p:spPr>
      </p:pic>
    </p:spTree>
    <p:extLst>
      <p:ext uri="{BB962C8B-B14F-4D97-AF65-F5344CB8AC3E}">
        <p14:creationId xmlns:p14="http://schemas.microsoft.com/office/powerpoint/2010/main" val="919150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6530" y="3991195"/>
            <a:ext cx="6687245" cy="298504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11" y="204952"/>
            <a:ext cx="5278820" cy="36260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110" y="3897184"/>
            <a:ext cx="5121165" cy="32555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530" y="204953"/>
            <a:ext cx="6445469" cy="3626070"/>
          </a:xfrm>
          <a:prstGeom prst="rect">
            <a:avLst/>
          </a:prstGeom>
        </p:spPr>
      </p:pic>
    </p:spTree>
    <p:extLst>
      <p:ext uri="{BB962C8B-B14F-4D97-AF65-F5344CB8AC3E}">
        <p14:creationId xmlns:p14="http://schemas.microsoft.com/office/powerpoint/2010/main" val="1195179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ar-EG" dirty="0" smtClean="0"/>
              <a:t>شارك كلا من اد سامي زكي استاذ بقسم الكبد والجهاز الهضمي والامراض المعديه </a:t>
            </a:r>
            <a:r>
              <a:rPr lang="ar-EG" dirty="0" smtClean="0"/>
              <a:t>وداسماء احمد </a:t>
            </a:r>
            <a:r>
              <a:rPr lang="ar-EG" dirty="0" smtClean="0"/>
              <a:t>ابراهيم بكر المدرس بالقسم ضمن فعاليه المجموعه المصريه  </a:t>
            </a:r>
            <a:r>
              <a:rPr lang="en-US" dirty="0" smtClean="0"/>
              <a:t>EMERG </a:t>
            </a:r>
            <a:r>
              <a:rPr lang="ar-EG" dirty="0" smtClean="0"/>
              <a:t>الخاصه لابحاث الكبد الدهني يومي  27و28-7-2023 </a:t>
            </a:r>
            <a:endParaRPr lang="en-US" dirty="0"/>
          </a:p>
        </p:txBody>
      </p:sp>
    </p:spTree>
    <p:extLst>
      <p:ext uri="{BB962C8B-B14F-4D97-AF65-F5344CB8AC3E}">
        <p14:creationId xmlns:p14="http://schemas.microsoft.com/office/powerpoint/2010/main" val="3035961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65477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25670" y="225424"/>
            <a:ext cx="5896302" cy="6506451"/>
          </a:xfrm>
          <a:prstGeom prst="rect">
            <a:avLst/>
          </a:prstGeom>
        </p:spPr>
      </p:pic>
      <p:pic>
        <p:nvPicPr>
          <p:cNvPr id="6" name="Picture 5"/>
          <p:cNvPicPr>
            <a:picLocks noChangeAspect="1"/>
          </p:cNvPicPr>
          <p:nvPr/>
        </p:nvPicPr>
        <p:blipFill rotWithShape="1">
          <a:blip r:embed="rId3"/>
          <a:srcRect l="-67786" t="-70047" r="217" b="-71925"/>
          <a:stretch/>
        </p:blipFill>
        <p:spPr>
          <a:xfrm>
            <a:off x="2681287" y="-4191000"/>
            <a:ext cx="9253210" cy="15240000"/>
          </a:xfrm>
          <a:prstGeom prst="rect">
            <a:avLst/>
          </a:prstGeom>
        </p:spPr>
      </p:pic>
    </p:spTree>
    <p:extLst>
      <p:ext uri="{BB962C8B-B14F-4D97-AF65-F5344CB8AC3E}">
        <p14:creationId xmlns:p14="http://schemas.microsoft.com/office/powerpoint/2010/main" val="2651949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ar-EG" dirty="0" smtClean="0"/>
              <a:t>تمت المشاركه ضمن جمعيه المناظير الخاصه ب </a:t>
            </a:r>
            <a:r>
              <a:rPr lang="en-US" dirty="0" smtClean="0"/>
              <a:t>WOMEN </a:t>
            </a:r>
            <a:r>
              <a:rPr lang="ar-EG" dirty="0" smtClean="0"/>
              <a:t>من قبل داسماء احمد ابراهيم </a:t>
            </a:r>
            <a:r>
              <a:rPr lang="en-US" dirty="0" smtClean="0"/>
              <a:t> </a:t>
            </a:r>
            <a:r>
              <a:rPr lang="ar-EG" dirty="0" smtClean="0"/>
              <a:t>مدرس بالقسم </a:t>
            </a:r>
            <a:endParaRPr lang="en-US" dirty="0" smtClean="0"/>
          </a:p>
          <a:p>
            <a:r>
              <a:rPr lang="en-US" dirty="0" smtClean="0"/>
              <a:t>ESDE WOMEN IN GI COMMITTEE </a:t>
            </a:r>
            <a:endParaRPr lang="en-US" dirty="0"/>
          </a:p>
        </p:txBody>
      </p:sp>
    </p:spTree>
    <p:extLst>
      <p:ext uri="{BB962C8B-B14F-4D97-AF65-F5344CB8AC3E}">
        <p14:creationId xmlns:p14="http://schemas.microsoft.com/office/powerpoint/2010/main" val="448959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358" y="134007"/>
            <a:ext cx="5825359" cy="3602421"/>
          </a:xfrm>
          <a:prstGeom prst="rect">
            <a:avLst/>
          </a:prstGeom>
        </p:spPr>
      </p:pic>
      <p:pic>
        <p:nvPicPr>
          <p:cNvPr id="5" name="Picture 4"/>
          <p:cNvPicPr>
            <a:picLocks noChangeAspect="1"/>
          </p:cNvPicPr>
          <p:nvPr/>
        </p:nvPicPr>
        <p:blipFill>
          <a:blip r:embed="rId3"/>
          <a:stretch>
            <a:fillRect/>
          </a:stretch>
        </p:blipFill>
        <p:spPr>
          <a:xfrm>
            <a:off x="6858000" y="323193"/>
            <a:ext cx="4997669" cy="3413235"/>
          </a:xfrm>
          <a:prstGeom prst="rect">
            <a:avLst/>
          </a:prstGeom>
        </p:spPr>
      </p:pic>
      <p:pic>
        <p:nvPicPr>
          <p:cNvPr id="6" name="Picture 5"/>
          <p:cNvPicPr>
            <a:picLocks noChangeAspect="1"/>
          </p:cNvPicPr>
          <p:nvPr/>
        </p:nvPicPr>
        <p:blipFill>
          <a:blip r:embed="rId4"/>
          <a:stretch>
            <a:fillRect/>
          </a:stretch>
        </p:blipFill>
        <p:spPr>
          <a:xfrm>
            <a:off x="181305" y="3736428"/>
            <a:ext cx="5754412" cy="3153104"/>
          </a:xfrm>
          <a:prstGeom prst="rect">
            <a:avLst/>
          </a:prstGeom>
        </p:spPr>
      </p:pic>
      <p:pic>
        <p:nvPicPr>
          <p:cNvPr id="7" name="Picture 6"/>
          <p:cNvPicPr>
            <a:picLocks noChangeAspect="1"/>
          </p:cNvPicPr>
          <p:nvPr/>
        </p:nvPicPr>
        <p:blipFill>
          <a:blip r:embed="rId5"/>
          <a:stretch>
            <a:fillRect/>
          </a:stretch>
        </p:blipFill>
        <p:spPr>
          <a:xfrm>
            <a:off x="6858000" y="3901966"/>
            <a:ext cx="4997669" cy="2956034"/>
          </a:xfrm>
          <a:prstGeom prst="rect">
            <a:avLst/>
          </a:prstGeom>
        </p:spPr>
      </p:pic>
    </p:spTree>
    <p:extLst>
      <p:ext uri="{BB962C8B-B14F-4D97-AF65-F5344CB8AC3E}">
        <p14:creationId xmlns:p14="http://schemas.microsoft.com/office/powerpoint/2010/main" val="840492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a:t>
            </a:r>
            <a:r>
              <a:rPr lang="ar-EG" dirty="0" smtClean="0"/>
              <a:t>تم عمل يوم علمي  </a:t>
            </a:r>
            <a:r>
              <a:rPr lang="en-US" dirty="0" smtClean="0"/>
              <a:t>PART 1</a:t>
            </a:r>
            <a:r>
              <a:rPr lang="ar-EG" dirty="0" smtClean="0"/>
              <a:t>عن القولون التقرحي يوم 24-10-2022 بحضور اساتذه من قسم الكبد والجهاز الهضمي بنين وبنات ومعهد الكبد القومي وجامعه عين شمس </a:t>
            </a:r>
          </a:p>
          <a:p>
            <a:r>
              <a:rPr lang="ar-EG" dirty="0" smtClean="0"/>
              <a:t>كما اعطاء محاضرات بمختلف العنواين وشارك من القسم كلا من اد سلوي الطاهر استاذ بقسم الكبد والجهاز الهضمي والامراض المعديه و دمشيره علي مدرس مساعد بالقسم  بالقاء محاضرتين  </a:t>
            </a:r>
          </a:p>
          <a:p>
            <a:r>
              <a:rPr lang="ar-EG" dirty="0" smtClean="0"/>
              <a:t> كما تم تكريم عدد من الاساتذه منهم اد محمد عامر عفيفي استاذ الكبد والجهاز الهضمي بنين ازهر واد محمد امين عبدالباقي استاذ بمعهد الكبد وادمحمد صقر استاذ الامراض المتوطنه طب عين شمس ودمعاذ الشاعر مدرس الكبد والجهاز الهضمي فرع بنين </a:t>
            </a:r>
            <a:endParaRPr lang="en-US" dirty="0"/>
          </a:p>
        </p:txBody>
      </p:sp>
    </p:spTree>
    <p:extLst>
      <p:ext uri="{BB962C8B-B14F-4D97-AF65-F5344CB8AC3E}">
        <p14:creationId xmlns:p14="http://schemas.microsoft.com/office/powerpoint/2010/main" val="149696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endParaRPr lang="en-US" dirty="0"/>
          </a:p>
        </p:txBody>
      </p:sp>
      <p:sp>
        <p:nvSpPr>
          <p:cNvPr id="3" name="Content Placeholder 2"/>
          <p:cNvSpPr>
            <a:spLocks noGrp="1"/>
          </p:cNvSpPr>
          <p:nvPr>
            <p:ph idx="1"/>
          </p:nvPr>
        </p:nvSpPr>
        <p:spPr/>
        <p:txBody>
          <a:bodyPr/>
          <a:lstStyle/>
          <a:p>
            <a:r>
              <a:rPr lang="en-US" dirty="0" smtClean="0"/>
              <a:t>IBD PART 2 </a:t>
            </a:r>
            <a:endParaRPr lang="en-US" dirty="0"/>
          </a:p>
        </p:txBody>
      </p:sp>
    </p:spTree>
    <p:extLst>
      <p:ext uri="{BB962C8B-B14F-4D97-AF65-F5344CB8AC3E}">
        <p14:creationId xmlns:p14="http://schemas.microsoft.com/office/powerpoint/2010/main" val="310675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92627" y="220717"/>
            <a:ext cx="2824793" cy="636138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421" y="220717"/>
            <a:ext cx="2493062" cy="65505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345" y="220717"/>
            <a:ext cx="3221283" cy="63613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235" y="220717"/>
            <a:ext cx="2598165" cy="6361386"/>
          </a:xfrm>
          <a:prstGeom prst="rect">
            <a:avLst/>
          </a:prstGeom>
        </p:spPr>
      </p:pic>
    </p:spTree>
    <p:extLst>
      <p:ext uri="{BB962C8B-B14F-4D97-AF65-F5344CB8AC3E}">
        <p14:creationId xmlns:p14="http://schemas.microsoft.com/office/powerpoint/2010/main" val="217159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6729" y="138715"/>
            <a:ext cx="5801784" cy="3479471"/>
          </a:xfrm>
          <a:prstGeom prst="rect">
            <a:avLst/>
          </a:prstGeom>
        </p:spPr>
      </p:pic>
      <p:pic>
        <p:nvPicPr>
          <p:cNvPr id="5" name="Picture 4"/>
          <p:cNvPicPr>
            <a:picLocks noChangeAspect="1"/>
          </p:cNvPicPr>
          <p:nvPr/>
        </p:nvPicPr>
        <p:blipFill>
          <a:blip r:embed="rId3"/>
          <a:stretch>
            <a:fillRect/>
          </a:stretch>
        </p:blipFill>
        <p:spPr>
          <a:xfrm>
            <a:off x="6306207" y="138715"/>
            <a:ext cx="5829463" cy="3479471"/>
          </a:xfrm>
          <a:prstGeom prst="rect">
            <a:avLst/>
          </a:prstGeom>
        </p:spPr>
      </p:pic>
      <p:pic>
        <p:nvPicPr>
          <p:cNvPr id="6" name="Picture 5"/>
          <p:cNvPicPr>
            <a:picLocks noChangeAspect="1"/>
          </p:cNvPicPr>
          <p:nvPr/>
        </p:nvPicPr>
        <p:blipFill>
          <a:blip r:embed="rId4"/>
          <a:stretch>
            <a:fillRect/>
          </a:stretch>
        </p:blipFill>
        <p:spPr>
          <a:xfrm>
            <a:off x="396729" y="3618186"/>
            <a:ext cx="5344509" cy="3178941"/>
          </a:xfrm>
          <a:prstGeom prst="rect">
            <a:avLst/>
          </a:prstGeom>
        </p:spPr>
      </p:pic>
      <p:pic>
        <p:nvPicPr>
          <p:cNvPr id="7" name="Picture 6"/>
          <p:cNvPicPr>
            <a:picLocks noChangeAspect="1"/>
          </p:cNvPicPr>
          <p:nvPr/>
        </p:nvPicPr>
        <p:blipFill>
          <a:blip r:embed="rId5"/>
          <a:stretch>
            <a:fillRect/>
          </a:stretch>
        </p:blipFill>
        <p:spPr>
          <a:xfrm>
            <a:off x="6095999" y="3618186"/>
            <a:ext cx="5972503" cy="3178941"/>
          </a:xfrm>
          <a:prstGeom prst="rect">
            <a:avLst/>
          </a:prstGeom>
        </p:spPr>
      </p:pic>
    </p:spTree>
    <p:extLst>
      <p:ext uri="{BB962C8B-B14F-4D97-AF65-F5344CB8AC3E}">
        <p14:creationId xmlns:p14="http://schemas.microsoft.com/office/powerpoint/2010/main" val="1083026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0963" y="162363"/>
            <a:ext cx="4750713" cy="3652892"/>
          </a:xfrm>
          <a:prstGeom prst="rect">
            <a:avLst/>
          </a:prstGeom>
        </p:spPr>
      </p:pic>
      <p:pic>
        <p:nvPicPr>
          <p:cNvPr id="5" name="Picture 4"/>
          <p:cNvPicPr>
            <a:picLocks noChangeAspect="1"/>
          </p:cNvPicPr>
          <p:nvPr/>
        </p:nvPicPr>
        <p:blipFill>
          <a:blip r:embed="rId3"/>
          <a:stretch>
            <a:fillRect/>
          </a:stretch>
        </p:blipFill>
        <p:spPr>
          <a:xfrm>
            <a:off x="5510086" y="162363"/>
            <a:ext cx="6300951" cy="3652892"/>
          </a:xfrm>
          <a:prstGeom prst="rect">
            <a:avLst/>
          </a:prstGeom>
        </p:spPr>
      </p:pic>
      <p:pic>
        <p:nvPicPr>
          <p:cNvPr id="6" name="Picture 5"/>
          <p:cNvPicPr>
            <a:picLocks noChangeAspect="1"/>
          </p:cNvPicPr>
          <p:nvPr/>
        </p:nvPicPr>
        <p:blipFill>
          <a:blip r:embed="rId4"/>
          <a:stretch>
            <a:fillRect/>
          </a:stretch>
        </p:blipFill>
        <p:spPr>
          <a:xfrm>
            <a:off x="380963" y="3903648"/>
            <a:ext cx="4829540" cy="2949821"/>
          </a:xfrm>
          <a:prstGeom prst="rect">
            <a:avLst/>
          </a:prstGeom>
        </p:spPr>
      </p:pic>
      <p:pic>
        <p:nvPicPr>
          <p:cNvPr id="7" name="Picture 6"/>
          <p:cNvPicPr>
            <a:picLocks noChangeAspect="1"/>
          </p:cNvPicPr>
          <p:nvPr/>
        </p:nvPicPr>
        <p:blipFill>
          <a:blip r:embed="rId5"/>
          <a:stretch>
            <a:fillRect/>
          </a:stretch>
        </p:blipFill>
        <p:spPr>
          <a:xfrm>
            <a:off x="5510086" y="3903648"/>
            <a:ext cx="6408645" cy="2883406"/>
          </a:xfrm>
          <a:prstGeom prst="rect">
            <a:avLst/>
          </a:prstGeom>
        </p:spPr>
      </p:pic>
    </p:spTree>
    <p:extLst>
      <p:ext uri="{BB962C8B-B14F-4D97-AF65-F5344CB8AC3E}">
        <p14:creationId xmlns:p14="http://schemas.microsoft.com/office/powerpoint/2010/main" val="1898802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491</Words>
  <Application>Microsoft Office PowerPoint</Application>
  <PresentationFormat>Widescreen</PresentationFormat>
  <Paragraphs>32</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1</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6</vt:lpstr>
      <vt:lpstr>PowerPoint Presentation</vt:lpstr>
      <vt:lpstr>PowerPoint Presentation</vt:lpstr>
      <vt:lpstr>PowerPoint Presentation</vt:lpstr>
      <vt:lpstr>PowerPoint Presentation</vt:lpstr>
      <vt:lpstr>PowerPoint Presentation</vt:lpstr>
      <vt:lpstr>7</vt:lpstr>
      <vt:lpstr>PowerPoint Presentation</vt:lpstr>
      <vt:lpstr>PowerPoint Presentation</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21</cp:revision>
  <dcterms:created xsi:type="dcterms:W3CDTF">2023-08-20T18:24:21Z</dcterms:created>
  <dcterms:modified xsi:type="dcterms:W3CDTF">2023-08-21T08:09:38Z</dcterms:modified>
</cp:coreProperties>
</file>